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ffnlv5efv5aigw_swfjkc69jl1fpxca8dp23sspucs0ov8nqgf5vxcsd7nhqmfefo2of0ljywnvt_rjccowmmvlu7l2jgxjc5tdomn5cytcuq38lvqlnzqwas6mi6mqtpyt0vmmkbsohbzi3qtcc0quxyjjnyf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214686"/>
            <a:ext cx="3143240" cy="2357430"/>
          </a:xfrm>
          <a:prstGeom prst="rect">
            <a:avLst/>
          </a:prstGeom>
          <a:ln>
            <a:noFill/>
          </a:ln>
          <a:effectLst/>
          <a:scene3d>
            <a:camera prst="isometricTopUp"/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1000100" y="428604"/>
            <a:ext cx="721523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Использование природного материала в игровой и познавательной деятельности. </a:t>
            </a:r>
            <a:endParaRPr lang="ru-RU" sz="4400" b="1" cap="none" spc="0" dirty="0">
              <a:ln w="1778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Рисунок 11" descr="Podelki-iz-prirodnogo-materiala-48-768x9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000372"/>
            <a:ext cx="2287858" cy="274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TopUp"/>
            <a:lightRig rig="threePt" dir="t"/>
          </a:scene3d>
        </p:spPr>
      </p:pic>
      <p:pic>
        <p:nvPicPr>
          <p:cNvPr id="13" name="Рисунок 12" descr="dekor-iz-shishek-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929066"/>
            <a:ext cx="2822210" cy="3186986"/>
          </a:xfrm>
          <a:prstGeom prst="rect">
            <a:avLst/>
          </a:prstGeom>
          <a:scene3d>
            <a:camera prst="isometricBottomDown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-09-11 16-08-02_resized_20201121_122331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3357568" cy="4476757"/>
          </a:xfrm>
          <a:prstGeom prst="rect">
            <a:avLst/>
          </a:prstGeom>
        </p:spPr>
      </p:pic>
      <p:pic>
        <p:nvPicPr>
          <p:cNvPr id="3" name="Рисунок 2" descr="2020-09-11 15-57-18_resized_20201121_122356373.JPG"/>
          <p:cNvPicPr>
            <a:picLocks noChangeAspect="1"/>
          </p:cNvPicPr>
          <p:nvPr/>
        </p:nvPicPr>
        <p:blipFill>
          <a:blip r:embed="rId3" cstate="print"/>
          <a:srcRect l="25000" r="12500" b="46875"/>
          <a:stretch>
            <a:fillRect/>
          </a:stretch>
        </p:blipFill>
        <p:spPr>
          <a:xfrm>
            <a:off x="5929290" y="285728"/>
            <a:ext cx="3214710" cy="3643314"/>
          </a:xfrm>
          <a:prstGeom prst="rect">
            <a:avLst/>
          </a:prstGeom>
        </p:spPr>
      </p:pic>
      <p:pic>
        <p:nvPicPr>
          <p:cNvPr id="5" name="Рисунок 4" descr="IMG_20201122_162053_resized_20201122_065840469.jpg"/>
          <p:cNvPicPr>
            <a:picLocks noChangeAspect="1"/>
          </p:cNvPicPr>
          <p:nvPr/>
        </p:nvPicPr>
        <p:blipFill>
          <a:blip r:embed="rId4" cstate="print"/>
          <a:srcRect t="19792"/>
          <a:stretch>
            <a:fillRect/>
          </a:stretch>
        </p:blipFill>
        <p:spPr>
          <a:xfrm>
            <a:off x="3714744" y="3143248"/>
            <a:ext cx="3286148" cy="351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00174"/>
            <a:ext cx="7143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 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внимание</a:t>
            </a:r>
            <a:endParaRPr lang="ru-RU" sz="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-11-21_20-45-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929066"/>
            <a:ext cx="4439610" cy="2721517"/>
          </a:xfrm>
          <a:prstGeom prst="rect">
            <a:avLst/>
          </a:prstGeom>
        </p:spPr>
      </p:pic>
      <p:pic>
        <p:nvPicPr>
          <p:cNvPr id="3" name="Рисунок 2" descr="2020-11-21_20-49-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929066"/>
            <a:ext cx="4000528" cy="2714644"/>
          </a:xfrm>
          <a:prstGeom prst="rect">
            <a:avLst/>
          </a:prstGeom>
        </p:spPr>
      </p:pic>
      <p:pic>
        <p:nvPicPr>
          <p:cNvPr id="4" name="Рисунок 3" descr="2020-11-21_21-08-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0"/>
            <a:ext cx="7000924" cy="3838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72000" y="5214950"/>
            <a:ext cx="185738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Словесные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6314" y="3357562"/>
            <a:ext cx="185738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Дидактические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5918" y="5715016"/>
            <a:ext cx="1928826" cy="92869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Игры с природным материалом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28" y="2143116"/>
            <a:ext cx="221457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Творческие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7422" y="3357562"/>
            <a:ext cx="207170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Сюжетно-ролевые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4357694"/>
            <a:ext cx="192882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Настольно печатные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3429000"/>
            <a:ext cx="192882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Режиссерские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4572008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Театральные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388" y="5929330"/>
            <a:ext cx="235745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Игры с предметами и игрушками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628" y="2143116"/>
            <a:ext cx="250033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Игры с правилами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0298" y="4572008"/>
            <a:ext cx="192882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Игры со строй материалом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00892" y="3357562"/>
            <a:ext cx="192882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Подвижные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428604"/>
            <a:ext cx="77153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Классификация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детских игр</a:t>
            </a:r>
            <a:endParaRPr lang="ru-RU" sz="4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1500166" y="3000372"/>
            <a:ext cx="500066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7" idx="0"/>
          </p:cNvCxnSpPr>
          <p:nvPr/>
        </p:nvCxnSpPr>
        <p:spPr>
          <a:xfrm rot="16200000" flipH="1">
            <a:off x="2946785" y="2911074"/>
            <a:ext cx="500066" cy="3929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4" idx="0"/>
          </p:cNvCxnSpPr>
          <p:nvPr/>
        </p:nvCxnSpPr>
        <p:spPr>
          <a:xfrm rot="5400000">
            <a:off x="5536413" y="3036091"/>
            <a:ext cx="500066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215206" y="2928934"/>
            <a:ext cx="500066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0" idx="2"/>
            <a:endCxn id="11" idx="0"/>
          </p:cNvCxnSpPr>
          <p:nvPr/>
        </p:nvCxnSpPr>
        <p:spPr>
          <a:xfrm rot="16200000" flipH="1">
            <a:off x="1017959" y="4375553"/>
            <a:ext cx="357190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4" idx="0"/>
            <a:endCxn id="14" idx="0"/>
          </p:cNvCxnSpPr>
          <p:nvPr/>
        </p:nvCxnSpPr>
        <p:spPr>
          <a:xfrm rot="5400000" flipH="1" flipV="1">
            <a:off x="3464711" y="4572008"/>
            <a:ext cx="15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2786050" y="5500702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7" idx="2"/>
            <a:endCxn id="14" idx="0"/>
          </p:cNvCxnSpPr>
          <p:nvPr/>
        </p:nvCxnSpPr>
        <p:spPr>
          <a:xfrm rot="16200000" flipH="1">
            <a:off x="3214678" y="4321975"/>
            <a:ext cx="42862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4" idx="2"/>
            <a:endCxn id="8" idx="0"/>
          </p:cNvCxnSpPr>
          <p:nvPr/>
        </p:nvCxnSpPr>
        <p:spPr>
          <a:xfrm rot="16200000" flipH="1">
            <a:off x="5625710" y="4232677"/>
            <a:ext cx="214314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3" idx="0"/>
          </p:cNvCxnSpPr>
          <p:nvPr/>
        </p:nvCxnSpPr>
        <p:spPr>
          <a:xfrm rot="5400000">
            <a:off x="5429256" y="5143512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3" idx="3"/>
          </p:cNvCxnSpPr>
          <p:nvPr/>
        </p:nvCxnSpPr>
        <p:spPr>
          <a:xfrm>
            <a:off x="6429388" y="5572140"/>
            <a:ext cx="500066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78460cf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643050"/>
            <a:ext cx="7639765" cy="16750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Развивающая предметно - пространственная среда должна быть:</a:t>
            </a:r>
            <a:endParaRPr lang="ru-RU" sz="4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3500438"/>
            <a:ext cx="56256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200" b="1" dirty="0" smtClean="0"/>
              <a:t>Содержательно насыщенной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3200" b="1" dirty="0" smtClean="0"/>
              <a:t>Трансформируемой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3200" b="1" dirty="0" smtClean="0"/>
              <a:t>Полифункциональной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3200" b="1" dirty="0" smtClean="0"/>
              <a:t>Вариативной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3200" b="1" dirty="0" smtClean="0"/>
              <a:t>Доступной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3200" b="1" dirty="0" smtClean="0"/>
              <a:t>Безопасной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911_133714.jpg"/>
          <p:cNvPicPr>
            <a:picLocks noChangeAspect="1"/>
          </p:cNvPicPr>
          <p:nvPr/>
        </p:nvPicPr>
        <p:blipFill>
          <a:blip r:embed="rId2" cstate="print"/>
          <a:srcRect r="8474" b="7203"/>
          <a:stretch>
            <a:fillRect/>
          </a:stretch>
        </p:blipFill>
        <p:spPr>
          <a:xfrm rot="16200000">
            <a:off x="4759180" y="598614"/>
            <a:ext cx="3500430" cy="4732046"/>
          </a:xfrm>
          <a:prstGeom prst="rect">
            <a:avLst/>
          </a:prstGeom>
        </p:spPr>
      </p:pic>
      <p:pic>
        <p:nvPicPr>
          <p:cNvPr id="3" name="Рисунок 2" descr="IMG_20200911_132754.jpg"/>
          <p:cNvPicPr>
            <a:picLocks noChangeAspect="1"/>
          </p:cNvPicPr>
          <p:nvPr/>
        </p:nvPicPr>
        <p:blipFill>
          <a:blip r:embed="rId3" cstate="print"/>
          <a:srcRect t="5208" r="9722" b="36458"/>
          <a:stretch>
            <a:fillRect/>
          </a:stretch>
        </p:blipFill>
        <p:spPr>
          <a:xfrm>
            <a:off x="0" y="1214422"/>
            <a:ext cx="3897183" cy="3357586"/>
          </a:xfrm>
          <a:prstGeom prst="rect">
            <a:avLst/>
          </a:prstGeom>
        </p:spPr>
      </p:pic>
      <p:pic>
        <p:nvPicPr>
          <p:cNvPr id="5" name="Рисунок 4" descr="IMG_20201120_173155_resized_20201121_123405010.jpg"/>
          <p:cNvPicPr>
            <a:picLocks noChangeAspect="1"/>
          </p:cNvPicPr>
          <p:nvPr/>
        </p:nvPicPr>
        <p:blipFill>
          <a:blip r:embed="rId4" cstate="print"/>
          <a:srcRect t="46875" b="12500"/>
          <a:stretch>
            <a:fillRect/>
          </a:stretch>
        </p:blipFill>
        <p:spPr>
          <a:xfrm>
            <a:off x="500034" y="4643446"/>
            <a:ext cx="8206154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Природный материал как полифункциональный элемент РППС</a:t>
            </a:r>
            <a:endParaRPr lang="ru-RU" sz="4000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-09-03 16-32-27_resized_20201121_122721061.JPG"/>
          <p:cNvPicPr>
            <a:picLocks noChangeAspect="1"/>
          </p:cNvPicPr>
          <p:nvPr/>
        </p:nvPicPr>
        <p:blipFill>
          <a:blip r:embed="rId2" cstate="print"/>
          <a:srcRect t="9375" b="7291"/>
          <a:stretch>
            <a:fillRect/>
          </a:stretch>
        </p:blipFill>
        <p:spPr>
          <a:xfrm>
            <a:off x="214282" y="214290"/>
            <a:ext cx="4000528" cy="4445062"/>
          </a:xfrm>
          <a:prstGeom prst="rect">
            <a:avLst/>
          </a:prstGeom>
        </p:spPr>
      </p:pic>
      <p:pic>
        <p:nvPicPr>
          <p:cNvPr id="4" name="Рисунок 3" descr="2020-09-08 09-12-14_resized_20201121_122614206.JPG"/>
          <p:cNvPicPr>
            <a:picLocks noChangeAspect="1"/>
          </p:cNvPicPr>
          <p:nvPr/>
        </p:nvPicPr>
        <p:blipFill>
          <a:blip r:embed="rId3" cstate="print"/>
          <a:srcRect l="9722" t="16666" b="40625"/>
          <a:stretch>
            <a:fillRect/>
          </a:stretch>
        </p:blipFill>
        <p:spPr>
          <a:xfrm>
            <a:off x="928662" y="3929042"/>
            <a:ext cx="4643466" cy="2928958"/>
          </a:xfrm>
          <a:prstGeom prst="rect">
            <a:avLst/>
          </a:prstGeom>
        </p:spPr>
      </p:pic>
      <p:pic>
        <p:nvPicPr>
          <p:cNvPr id="5" name="Рисунок 4" descr="2020-11-20 16-43-07_resized_20201121_122850751.JPG"/>
          <p:cNvPicPr>
            <a:picLocks noChangeAspect="1"/>
          </p:cNvPicPr>
          <p:nvPr/>
        </p:nvPicPr>
        <p:blipFill>
          <a:blip r:embed="rId4" cstate="print"/>
          <a:srcRect l="6944" t="12500" r="9722" b="41666"/>
          <a:stretch>
            <a:fillRect/>
          </a:stretch>
        </p:blipFill>
        <p:spPr>
          <a:xfrm>
            <a:off x="4572000" y="0"/>
            <a:ext cx="4286280" cy="3143272"/>
          </a:xfrm>
          <a:prstGeom prst="rect">
            <a:avLst/>
          </a:prstGeom>
        </p:spPr>
      </p:pic>
      <p:pic>
        <p:nvPicPr>
          <p:cNvPr id="8" name="Рисунок 7" descr="IMG_20201120_164513_resized_20201122_125841402.jpg"/>
          <p:cNvPicPr>
            <a:picLocks noChangeAspect="1"/>
          </p:cNvPicPr>
          <p:nvPr/>
        </p:nvPicPr>
        <p:blipFill>
          <a:blip r:embed="rId5" cstate="print"/>
          <a:srcRect l="25000" t="7291" r="8333" b="10416"/>
          <a:stretch>
            <a:fillRect/>
          </a:stretch>
        </p:blipFill>
        <p:spPr>
          <a:xfrm>
            <a:off x="6000760" y="3095598"/>
            <a:ext cx="2286016" cy="3762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0-09-09 16-47-03_resized_20201122_010336613.JPG"/>
          <p:cNvPicPr>
            <a:picLocks noChangeAspect="1"/>
          </p:cNvPicPr>
          <p:nvPr/>
        </p:nvPicPr>
        <p:blipFill>
          <a:blip r:embed="rId2" cstate="print"/>
          <a:srcRect b="22916"/>
          <a:stretch>
            <a:fillRect/>
          </a:stretch>
        </p:blipFill>
        <p:spPr>
          <a:xfrm>
            <a:off x="214282" y="357166"/>
            <a:ext cx="3286116" cy="3377421"/>
          </a:xfrm>
          <a:prstGeom prst="rect">
            <a:avLst/>
          </a:prstGeom>
        </p:spPr>
      </p:pic>
      <p:pic>
        <p:nvPicPr>
          <p:cNvPr id="4" name="Рисунок 3" descr="IMG_20201122_142526_resized_20201122_043545031.jpg"/>
          <p:cNvPicPr>
            <a:picLocks noChangeAspect="1"/>
          </p:cNvPicPr>
          <p:nvPr/>
        </p:nvPicPr>
        <p:blipFill>
          <a:blip r:embed="rId3" cstate="print"/>
          <a:srcRect l="9722" t="32292"/>
          <a:stretch>
            <a:fillRect/>
          </a:stretch>
        </p:blipFill>
        <p:spPr>
          <a:xfrm>
            <a:off x="5286380" y="285728"/>
            <a:ext cx="3429029" cy="3429024"/>
          </a:xfrm>
          <a:prstGeom prst="rect">
            <a:avLst/>
          </a:prstGeom>
        </p:spPr>
      </p:pic>
      <p:pic>
        <p:nvPicPr>
          <p:cNvPr id="5" name="Рисунок 4" descr="IMG_20201122_142554_resized_20201122_043638053.jpg"/>
          <p:cNvPicPr>
            <a:picLocks noChangeAspect="1"/>
          </p:cNvPicPr>
          <p:nvPr/>
        </p:nvPicPr>
        <p:blipFill>
          <a:blip r:embed="rId4" cstate="print"/>
          <a:srcRect l="12500" t="13541" b="30208"/>
          <a:stretch>
            <a:fillRect/>
          </a:stretch>
        </p:blipFill>
        <p:spPr>
          <a:xfrm>
            <a:off x="2643174" y="3490211"/>
            <a:ext cx="3929072" cy="3367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-10-23 15-55-41_resized_20201121_121223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Рисунок 2" descr="2020-09-23 10-41-16_resized_20201121_121958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0"/>
            <a:ext cx="2857502" cy="3214686"/>
          </a:xfrm>
          <a:prstGeom prst="rect">
            <a:avLst/>
          </a:prstGeom>
        </p:spPr>
      </p:pic>
      <p:pic>
        <p:nvPicPr>
          <p:cNvPr id="4" name="Рисунок 3" descr="2020-09-23 10-47-39_resized_20201121_121842951.JPG"/>
          <p:cNvPicPr>
            <a:picLocks noChangeAspect="1"/>
          </p:cNvPicPr>
          <p:nvPr/>
        </p:nvPicPr>
        <p:blipFill>
          <a:blip r:embed="rId4" cstate="print"/>
          <a:srcRect t="7291" r="12500" b="26041"/>
          <a:stretch>
            <a:fillRect/>
          </a:stretch>
        </p:blipFill>
        <p:spPr>
          <a:xfrm>
            <a:off x="5500694" y="3214686"/>
            <a:ext cx="3429024" cy="3483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-10-23 17-54-53_resized_20201122_010152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4071948" cy="5429264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5" name="Рисунок 4" descr="IMG_20201122_162724_resized_20201122_043455879.jpg"/>
          <p:cNvPicPr>
            <a:picLocks noChangeAspect="1"/>
          </p:cNvPicPr>
          <p:nvPr/>
        </p:nvPicPr>
        <p:blipFill>
          <a:blip r:embed="rId3" cstate="print"/>
          <a:srcRect l="16667" t="23958" r="9722" b="12500"/>
          <a:stretch>
            <a:fillRect/>
          </a:stretch>
        </p:blipFill>
        <p:spPr>
          <a:xfrm>
            <a:off x="5643570" y="3929066"/>
            <a:ext cx="2358604" cy="271462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6" name="Рисунок 5" descr="IMG_20201122_162653_resized_20201122_043408489.jpg"/>
          <p:cNvPicPr>
            <a:picLocks noChangeAspect="1"/>
          </p:cNvPicPr>
          <p:nvPr/>
        </p:nvPicPr>
        <p:blipFill>
          <a:blip r:embed="rId4" cstate="print"/>
          <a:srcRect t="14583" r="13889" b="19791"/>
          <a:stretch>
            <a:fillRect/>
          </a:stretch>
        </p:blipFill>
        <p:spPr>
          <a:xfrm>
            <a:off x="4857752" y="214290"/>
            <a:ext cx="3515165" cy="3571876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381</TotalTime>
  <Words>61</Words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свяной</dc:creator>
  <cp:lastModifiedBy>свяной</cp:lastModifiedBy>
  <cp:revision>34</cp:revision>
  <dcterms:created xsi:type="dcterms:W3CDTF">2020-11-21T18:49:37Z</dcterms:created>
  <dcterms:modified xsi:type="dcterms:W3CDTF">2020-11-22T17:24:09Z</dcterms:modified>
</cp:coreProperties>
</file>